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6" r:id="rId2"/>
    <p:sldId id="267" r:id="rId3"/>
  </p:sldIdLst>
  <p:sldSz cx="9144000" cy="6858000" type="screen4x3"/>
  <p:notesSz cx="7010400" cy="9236075"/>
  <p:photoAlbum layout="4picTitle"/>
  <p:defaultTextStyle>
    <a:defPPr>
      <a:defRPr lang="es-D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123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D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339" y="0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BC94DF-09DB-4565-8A9E-6DF624307275}" type="datetimeFigureOut">
              <a:rPr lang="es-DO" smtClean="0"/>
              <a:pPr/>
              <a:t>9/12/2019</a:t>
            </a:fld>
            <a:endParaRPr lang="es-D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D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675" y="4387767"/>
            <a:ext cx="5607050" cy="41559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1" y="8772378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D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339" y="8772378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5674C6-DAE6-443D-BB2A-0671A9A4A043}" type="slidenum">
              <a:rPr lang="es-DO" smtClean="0"/>
              <a:pPr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85500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4C836-FD8C-43FB-A2BD-E743EC69C9B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90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4C836-FD8C-43FB-A2BD-E743EC69C9B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819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D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51EC5-E758-4769-AC8C-C91B985650E2}" type="datetime1">
              <a:rPr lang="en-US" smtClean="0"/>
              <a:pPr/>
              <a:t>12/9/2019</a:t>
            </a:fld>
            <a:endParaRPr lang="es-D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C3F7-4E1F-4A95-BFBE-A19A84DF491F}" type="slidenum">
              <a:rPr lang="es-DO" smtClean="0"/>
              <a:pPr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1635635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504C4-21AB-45C3-9A75-29E05A969857}" type="datetime1">
              <a:rPr lang="en-US" smtClean="0"/>
              <a:pPr/>
              <a:t>12/9/2019</a:t>
            </a:fld>
            <a:endParaRPr lang="es-D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C3F7-4E1F-4A95-BFBE-A19A84DF491F}" type="slidenum">
              <a:rPr lang="es-DO" smtClean="0"/>
              <a:pPr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1145289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0C34A-98E8-481C-8530-C75694A3A4D7}" type="datetime1">
              <a:rPr lang="en-US" smtClean="0"/>
              <a:pPr/>
              <a:t>12/9/2019</a:t>
            </a:fld>
            <a:endParaRPr lang="es-D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C3F7-4E1F-4A95-BFBE-A19A84DF491F}" type="slidenum">
              <a:rPr lang="es-DO" smtClean="0"/>
              <a:pPr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4149119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42CB8-AB99-40AB-A5E3-58E4FEC9278C}" type="datetime1">
              <a:rPr lang="en-US" smtClean="0"/>
              <a:pPr/>
              <a:t>12/9/2019</a:t>
            </a:fld>
            <a:endParaRPr lang="es-D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C3F7-4E1F-4A95-BFBE-A19A84DF491F}" type="slidenum">
              <a:rPr lang="es-DO" smtClean="0"/>
              <a:pPr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3976138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7AB90-DAC6-43F0-9211-D23A8874E217}" type="datetime1">
              <a:rPr lang="en-US" smtClean="0"/>
              <a:pPr/>
              <a:t>12/9/2019</a:t>
            </a:fld>
            <a:endParaRPr lang="es-D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C3F7-4E1F-4A95-BFBE-A19A84DF491F}" type="slidenum">
              <a:rPr lang="es-DO" smtClean="0"/>
              <a:pPr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2873442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9AFE0-1774-4DEA-A384-FFF8B7A812B6}" type="datetime1">
              <a:rPr lang="en-US" smtClean="0"/>
              <a:pPr/>
              <a:t>12/9/2019</a:t>
            </a:fld>
            <a:endParaRPr lang="es-D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C3F7-4E1F-4A95-BFBE-A19A84DF491F}" type="slidenum">
              <a:rPr lang="es-DO" smtClean="0"/>
              <a:pPr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4137812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667F7-A948-41CF-8FD1-6E40392ACE27}" type="datetime1">
              <a:rPr lang="en-US" smtClean="0"/>
              <a:pPr/>
              <a:t>12/9/2019</a:t>
            </a:fld>
            <a:endParaRPr lang="es-D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C3F7-4E1F-4A95-BFBE-A19A84DF491F}" type="slidenum">
              <a:rPr lang="es-DO" smtClean="0"/>
              <a:pPr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1294392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52DD5-F77F-4A98-8CD8-497F4B5528B0}" type="datetime1">
              <a:rPr lang="en-US" smtClean="0"/>
              <a:pPr/>
              <a:t>12/9/2019</a:t>
            </a:fld>
            <a:endParaRPr lang="es-D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C3F7-4E1F-4A95-BFBE-A19A84DF491F}" type="slidenum">
              <a:rPr lang="es-DO" smtClean="0"/>
              <a:pPr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1742412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016FB-987C-408D-B70B-BD503DECAC26}" type="datetime1">
              <a:rPr lang="en-US" smtClean="0"/>
              <a:pPr/>
              <a:t>12/9/2019</a:t>
            </a:fld>
            <a:endParaRPr lang="es-D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C3F7-4E1F-4A95-BFBE-A19A84DF491F}" type="slidenum">
              <a:rPr lang="es-DO" smtClean="0"/>
              <a:pPr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609899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58620-30E7-4811-9045-6E1ABCD69905}" type="datetime1">
              <a:rPr lang="en-US" smtClean="0"/>
              <a:pPr/>
              <a:t>12/9/2019</a:t>
            </a:fld>
            <a:endParaRPr lang="es-D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C3F7-4E1F-4A95-BFBE-A19A84DF491F}" type="slidenum">
              <a:rPr lang="es-DO" smtClean="0"/>
              <a:pPr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2712819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D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12BCE-0BA1-431B-80F2-462A6338E385}" type="datetime1">
              <a:rPr lang="en-US" smtClean="0"/>
              <a:pPr/>
              <a:t>12/9/2019</a:t>
            </a:fld>
            <a:endParaRPr lang="es-D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C3F7-4E1F-4A95-BFBE-A19A84DF491F}" type="slidenum">
              <a:rPr lang="es-DO" smtClean="0"/>
              <a:pPr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3389716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D2F14-BAC7-4D65-BC1B-C92F1A9AB28D}" type="datetime1">
              <a:rPr lang="en-US" smtClean="0"/>
              <a:pPr/>
              <a:t>12/9/2019</a:t>
            </a:fld>
            <a:endParaRPr lang="es-D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D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3C3F7-4E1F-4A95-BFBE-A19A84DF491F}" type="slidenum">
              <a:rPr lang="es-DO" smtClean="0"/>
              <a:pPr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1335320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D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B96574F-6856-49C2-B871-1FDA25E9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599990"/>
            <a:ext cx="4536504" cy="4922261"/>
          </a:xfrm>
          <a:prstGeom prst="rect">
            <a:avLst/>
          </a:prstGeom>
        </p:spPr>
      </p:pic>
      <p:sp>
        <p:nvSpPr>
          <p:cNvPr id="13" name="1 Marcador de fecha"/>
          <p:cNvSpPr>
            <a:spLocks noGrp="1"/>
          </p:cNvSpPr>
          <p:nvPr>
            <p:ph type="dt" sz="half" idx="10"/>
          </p:nvPr>
        </p:nvSpPr>
        <p:spPr>
          <a:xfrm>
            <a:off x="93603" y="6520259"/>
            <a:ext cx="2110532" cy="337741"/>
          </a:xfrm>
        </p:spPr>
        <p:txBody>
          <a:bodyPr/>
          <a:lstStyle/>
          <a:p>
            <a:r>
              <a:rPr lang="en-US" sz="1000" dirty="0">
                <a:solidFill>
                  <a:schemeClr val="tx2"/>
                </a:solidFill>
                <a:latin typeface="+mj-lt"/>
              </a:rPr>
              <a:t>09/12/2019</a:t>
            </a:r>
            <a:endParaRPr lang="es-DO" sz="10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2E4B809-30DB-43D5-AA3D-852A25A09BED}"/>
              </a:ext>
            </a:extLst>
          </p:cNvPr>
          <p:cNvSpPr/>
          <p:nvPr/>
        </p:nvSpPr>
        <p:spPr>
          <a:xfrm>
            <a:off x="3225800" y="5902325"/>
            <a:ext cx="717550" cy="247650"/>
          </a:xfrm>
          <a:custGeom>
            <a:avLst/>
            <a:gdLst>
              <a:gd name="connsiteX0" fmla="*/ 717550 w 717550"/>
              <a:gd name="connsiteY0" fmla="*/ 247650 h 247650"/>
              <a:gd name="connsiteX1" fmla="*/ 593725 w 717550"/>
              <a:gd name="connsiteY1" fmla="*/ 209550 h 247650"/>
              <a:gd name="connsiteX2" fmla="*/ 539750 w 717550"/>
              <a:gd name="connsiteY2" fmla="*/ 187325 h 247650"/>
              <a:gd name="connsiteX3" fmla="*/ 485775 w 717550"/>
              <a:gd name="connsiteY3" fmla="*/ 133350 h 247650"/>
              <a:gd name="connsiteX4" fmla="*/ 352425 w 717550"/>
              <a:gd name="connsiteY4" fmla="*/ 142875 h 247650"/>
              <a:gd name="connsiteX5" fmla="*/ 231775 w 717550"/>
              <a:gd name="connsiteY5" fmla="*/ 142875 h 247650"/>
              <a:gd name="connsiteX6" fmla="*/ 0 w 717550"/>
              <a:gd name="connsiteY6" fmla="*/ 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7550" h="247650">
                <a:moveTo>
                  <a:pt x="717550" y="247650"/>
                </a:moveTo>
                <a:lnTo>
                  <a:pt x="593725" y="209550"/>
                </a:lnTo>
                <a:lnTo>
                  <a:pt x="539750" y="187325"/>
                </a:lnTo>
                <a:lnTo>
                  <a:pt x="485775" y="133350"/>
                </a:lnTo>
                <a:lnTo>
                  <a:pt x="352425" y="142875"/>
                </a:lnTo>
                <a:lnTo>
                  <a:pt x="231775" y="142875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B7EBDEA-C48E-4BC0-994F-22EC9034AAE0}"/>
              </a:ext>
            </a:extLst>
          </p:cNvPr>
          <p:cNvSpPr/>
          <p:nvPr/>
        </p:nvSpPr>
        <p:spPr>
          <a:xfrm>
            <a:off x="2876550" y="4533900"/>
            <a:ext cx="587375" cy="1365250"/>
          </a:xfrm>
          <a:custGeom>
            <a:avLst/>
            <a:gdLst>
              <a:gd name="connsiteX0" fmla="*/ 339725 w 587375"/>
              <a:gd name="connsiteY0" fmla="*/ 1365250 h 1365250"/>
              <a:gd name="connsiteX1" fmla="*/ 327025 w 587375"/>
              <a:gd name="connsiteY1" fmla="*/ 1270000 h 1365250"/>
              <a:gd name="connsiteX2" fmla="*/ 285750 w 587375"/>
              <a:gd name="connsiteY2" fmla="*/ 1168400 h 1365250"/>
              <a:gd name="connsiteX3" fmla="*/ 288925 w 587375"/>
              <a:gd name="connsiteY3" fmla="*/ 1057275 h 1365250"/>
              <a:gd name="connsiteX4" fmla="*/ 311150 w 587375"/>
              <a:gd name="connsiteY4" fmla="*/ 911225 h 1365250"/>
              <a:gd name="connsiteX5" fmla="*/ 203200 w 587375"/>
              <a:gd name="connsiteY5" fmla="*/ 866775 h 1365250"/>
              <a:gd name="connsiteX6" fmla="*/ 76200 w 587375"/>
              <a:gd name="connsiteY6" fmla="*/ 815975 h 1365250"/>
              <a:gd name="connsiteX7" fmla="*/ 53975 w 587375"/>
              <a:gd name="connsiteY7" fmla="*/ 746125 h 1365250"/>
              <a:gd name="connsiteX8" fmla="*/ 0 w 587375"/>
              <a:gd name="connsiteY8" fmla="*/ 625475 h 1365250"/>
              <a:gd name="connsiteX9" fmla="*/ 19050 w 587375"/>
              <a:gd name="connsiteY9" fmla="*/ 533400 h 1365250"/>
              <a:gd name="connsiteX10" fmla="*/ 47625 w 587375"/>
              <a:gd name="connsiteY10" fmla="*/ 479425 h 1365250"/>
              <a:gd name="connsiteX11" fmla="*/ 41275 w 587375"/>
              <a:gd name="connsiteY11" fmla="*/ 431800 h 1365250"/>
              <a:gd name="connsiteX12" fmla="*/ 98425 w 587375"/>
              <a:gd name="connsiteY12" fmla="*/ 342900 h 1365250"/>
              <a:gd name="connsiteX13" fmla="*/ 146050 w 587375"/>
              <a:gd name="connsiteY13" fmla="*/ 282575 h 1365250"/>
              <a:gd name="connsiteX14" fmla="*/ 152400 w 587375"/>
              <a:gd name="connsiteY14" fmla="*/ 225425 h 1365250"/>
              <a:gd name="connsiteX15" fmla="*/ 139700 w 587375"/>
              <a:gd name="connsiteY15" fmla="*/ 168275 h 1365250"/>
              <a:gd name="connsiteX16" fmla="*/ 184150 w 587375"/>
              <a:gd name="connsiteY16" fmla="*/ 130175 h 1365250"/>
              <a:gd name="connsiteX17" fmla="*/ 193675 w 587375"/>
              <a:gd name="connsiteY17" fmla="*/ 73025 h 1365250"/>
              <a:gd name="connsiteX18" fmla="*/ 273050 w 587375"/>
              <a:gd name="connsiteY18" fmla="*/ 53975 h 1365250"/>
              <a:gd name="connsiteX19" fmla="*/ 336550 w 587375"/>
              <a:gd name="connsiteY19" fmla="*/ 3175 h 1365250"/>
              <a:gd name="connsiteX20" fmla="*/ 431800 w 587375"/>
              <a:gd name="connsiteY20" fmla="*/ 3175 h 1365250"/>
              <a:gd name="connsiteX21" fmla="*/ 587375 w 587375"/>
              <a:gd name="connsiteY21" fmla="*/ 0 h 136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87375" h="1365250">
                <a:moveTo>
                  <a:pt x="339725" y="1365250"/>
                </a:moveTo>
                <a:lnTo>
                  <a:pt x="327025" y="1270000"/>
                </a:lnTo>
                <a:lnTo>
                  <a:pt x="285750" y="1168400"/>
                </a:lnTo>
                <a:cubicBezTo>
                  <a:pt x="286808" y="1131358"/>
                  <a:pt x="287867" y="1094317"/>
                  <a:pt x="288925" y="1057275"/>
                </a:cubicBezTo>
                <a:lnTo>
                  <a:pt x="311150" y="911225"/>
                </a:lnTo>
                <a:lnTo>
                  <a:pt x="203200" y="866775"/>
                </a:lnTo>
                <a:lnTo>
                  <a:pt x="76200" y="815975"/>
                </a:lnTo>
                <a:lnTo>
                  <a:pt x="53975" y="746125"/>
                </a:lnTo>
                <a:lnTo>
                  <a:pt x="0" y="625475"/>
                </a:lnTo>
                <a:lnTo>
                  <a:pt x="19050" y="533400"/>
                </a:lnTo>
                <a:lnTo>
                  <a:pt x="47625" y="479425"/>
                </a:lnTo>
                <a:lnTo>
                  <a:pt x="41275" y="431800"/>
                </a:lnTo>
                <a:lnTo>
                  <a:pt x="98425" y="342900"/>
                </a:lnTo>
                <a:lnTo>
                  <a:pt x="146050" y="282575"/>
                </a:lnTo>
                <a:lnTo>
                  <a:pt x="152400" y="225425"/>
                </a:lnTo>
                <a:lnTo>
                  <a:pt x="139700" y="168275"/>
                </a:lnTo>
                <a:lnTo>
                  <a:pt x="184150" y="130175"/>
                </a:lnTo>
                <a:lnTo>
                  <a:pt x="193675" y="73025"/>
                </a:lnTo>
                <a:lnTo>
                  <a:pt x="273050" y="53975"/>
                </a:lnTo>
                <a:lnTo>
                  <a:pt x="336550" y="3175"/>
                </a:lnTo>
                <a:lnTo>
                  <a:pt x="431800" y="3175"/>
                </a:lnTo>
                <a:lnTo>
                  <a:pt x="587375" y="0"/>
                </a:lnTo>
              </a:path>
            </a:pathLst>
          </a:cu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F2F226F-03CC-4034-9F36-B6615DD3E32E}"/>
              </a:ext>
            </a:extLst>
          </p:cNvPr>
          <p:cNvSpPr/>
          <p:nvPr/>
        </p:nvSpPr>
        <p:spPr>
          <a:xfrm>
            <a:off x="3471863" y="3448050"/>
            <a:ext cx="1871662" cy="1119188"/>
          </a:xfrm>
          <a:custGeom>
            <a:avLst/>
            <a:gdLst>
              <a:gd name="connsiteX0" fmla="*/ 0 w 1871662"/>
              <a:gd name="connsiteY0" fmla="*/ 1071563 h 1119188"/>
              <a:gd name="connsiteX1" fmla="*/ 109537 w 1871662"/>
              <a:gd name="connsiteY1" fmla="*/ 1100138 h 1119188"/>
              <a:gd name="connsiteX2" fmla="*/ 157162 w 1871662"/>
              <a:gd name="connsiteY2" fmla="*/ 1119188 h 1119188"/>
              <a:gd name="connsiteX3" fmla="*/ 185737 w 1871662"/>
              <a:gd name="connsiteY3" fmla="*/ 1085850 h 1119188"/>
              <a:gd name="connsiteX4" fmla="*/ 342900 w 1871662"/>
              <a:gd name="connsiteY4" fmla="*/ 1076325 h 1119188"/>
              <a:gd name="connsiteX5" fmla="*/ 457200 w 1871662"/>
              <a:gd name="connsiteY5" fmla="*/ 1038225 h 1119188"/>
              <a:gd name="connsiteX6" fmla="*/ 523875 w 1871662"/>
              <a:gd name="connsiteY6" fmla="*/ 1038225 h 1119188"/>
              <a:gd name="connsiteX7" fmla="*/ 585787 w 1871662"/>
              <a:gd name="connsiteY7" fmla="*/ 1052513 h 1119188"/>
              <a:gd name="connsiteX8" fmla="*/ 623887 w 1871662"/>
              <a:gd name="connsiteY8" fmla="*/ 1071563 h 1119188"/>
              <a:gd name="connsiteX9" fmla="*/ 681037 w 1871662"/>
              <a:gd name="connsiteY9" fmla="*/ 1066800 h 1119188"/>
              <a:gd name="connsiteX10" fmla="*/ 723900 w 1871662"/>
              <a:gd name="connsiteY10" fmla="*/ 990600 h 1119188"/>
              <a:gd name="connsiteX11" fmla="*/ 752475 w 1871662"/>
              <a:gd name="connsiteY11" fmla="*/ 947738 h 1119188"/>
              <a:gd name="connsiteX12" fmla="*/ 833437 w 1871662"/>
              <a:gd name="connsiteY12" fmla="*/ 919163 h 1119188"/>
              <a:gd name="connsiteX13" fmla="*/ 895350 w 1871662"/>
              <a:gd name="connsiteY13" fmla="*/ 928688 h 1119188"/>
              <a:gd name="connsiteX14" fmla="*/ 971550 w 1871662"/>
              <a:gd name="connsiteY14" fmla="*/ 900113 h 1119188"/>
              <a:gd name="connsiteX15" fmla="*/ 1081087 w 1871662"/>
              <a:gd name="connsiteY15" fmla="*/ 842963 h 1119188"/>
              <a:gd name="connsiteX16" fmla="*/ 1238250 w 1871662"/>
              <a:gd name="connsiteY16" fmla="*/ 823913 h 1119188"/>
              <a:gd name="connsiteX17" fmla="*/ 1376362 w 1871662"/>
              <a:gd name="connsiteY17" fmla="*/ 781050 h 1119188"/>
              <a:gd name="connsiteX18" fmla="*/ 1547812 w 1871662"/>
              <a:gd name="connsiteY18" fmla="*/ 747713 h 1119188"/>
              <a:gd name="connsiteX19" fmla="*/ 1624012 w 1871662"/>
              <a:gd name="connsiteY19" fmla="*/ 690563 h 1119188"/>
              <a:gd name="connsiteX20" fmla="*/ 1676400 w 1871662"/>
              <a:gd name="connsiteY20" fmla="*/ 647700 h 1119188"/>
              <a:gd name="connsiteX21" fmla="*/ 1724025 w 1871662"/>
              <a:gd name="connsiteY21" fmla="*/ 614363 h 1119188"/>
              <a:gd name="connsiteX22" fmla="*/ 1724025 w 1871662"/>
              <a:gd name="connsiteY22" fmla="*/ 538163 h 1119188"/>
              <a:gd name="connsiteX23" fmla="*/ 1795462 w 1871662"/>
              <a:gd name="connsiteY23" fmla="*/ 481013 h 1119188"/>
              <a:gd name="connsiteX24" fmla="*/ 1804987 w 1871662"/>
              <a:gd name="connsiteY24" fmla="*/ 457200 h 1119188"/>
              <a:gd name="connsiteX25" fmla="*/ 1762125 w 1871662"/>
              <a:gd name="connsiteY25" fmla="*/ 347663 h 1119188"/>
              <a:gd name="connsiteX26" fmla="*/ 1824037 w 1871662"/>
              <a:gd name="connsiteY26" fmla="*/ 261938 h 1119188"/>
              <a:gd name="connsiteX27" fmla="*/ 1871662 w 1871662"/>
              <a:gd name="connsiteY27" fmla="*/ 190500 h 1119188"/>
              <a:gd name="connsiteX28" fmla="*/ 1857375 w 1871662"/>
              <a:gd name="connsiteY28" fmla="*/ 123825 h 1119188"/>
              <a:gd name="connsiteX29" fmla="*/ 1733550 w 1871662"/>
              <a:gd name="connsiteY29" fmla="*/ 66675 h 1119188"/>
              <a:gd name="connsiteX30" fmla="*/ 1719262 w 1871662"/>
              <a:gd name="connsiteY30" fmla="*/ 0 h 1119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871662" h="1119188">
                <a:moveTo>
                  <a:pt x="0" y="1071563"/>
                </a:moveTo>
                <a:lnTo>
                  <a:pt x="109537" y="1100138"/>
                </a:lnTo>
                <a:lnTo>
                  <a:pt x="157162" y="1119188"/>
                </a:lnTo>
                <a:lnTo>
                  <a:pt x="185737" y="1085850"/>
                </a:lnTo>
                <a:lnTo>
                  <a:pt x="342900" y="1076325"/>
                </a:lnTo>
                <a:lnTo>
                  <a:pt x="457200" y="1038225"/>
                </a:lnTo>
                <a:lnTo>
                  <a:pt x="523875" y="1038225"/>
                </a:lnTo>
                <a:lnTo>
                  <a:pt x="585787" y="1052513"/>
                </a:lnTo>
                <a:lnTo>
                  <a:pt x="623887" y="1071563"/>
                </a:lnTo>
                <a:lnTo>
                  <a:pt x="681037" y="1066800"/>
                </a:lnTo>
                <a:lnTo>
                  <a:pt x="723900" y="990600"/>
                </a:lnTo>
                <a:lnTo>
                  <a:pt x="752475" y="947738"/>
                </a:lnTo>
                <a:lnTo>
                  <a:pt x="833437" y="919163"/>
                </a:lnTo>
                <a:lnTo>
                  <a:pt x="895350" y="928688"/>
                </a:lnTo>
                <a:lnTo>
                  <a:pt x="971550" y="900113"/>
                </a:lnTo>
                <a:lnTo>
                  <a:pt x="1081087" y="842963"/>
                </a:lnTo>
                <a:lnTo>
                  <a:pt x="1238250" y="823913"/>
                </a:lnTo>
                <a:lnTo>
                  <a:pt x="1376362" y="781050"/>
                </a:lnTo>
                <a:lnTo>
                  <a:pt x="1547812" y="747713"/>
                </a:lnTo>
                <a:lnTo>
                  <a:pt x="1624012" y="690563"/>
                </a:lnTo>
                <a:lnTo>
                  <a:pt x="1676400" y="647700"/>
                </a:lnTo>
                <a:lnTo>
                  <a:pt x="1724025" y="614363"/>
                </a:lnTo>
                <a:lnTo>
                  <a:pt x="1724025" y="538163"/>
                </a:lnTo>
                <a:lnTo>
                  <a:pt x="1795462" y="481013"/>
                </a:lnTo>
                <a:lnTo>
                  <a:pt x="1804987" y="457200"/>
                </a:lnTo>
                <a:lnTo>
                  <a:pt x="1762125" y="347663"/>
                </a:lnTo>
                <a:lnTo>
                  <a:pt x="1824037" y="261938"/>
                </a:lnTo>
                <a:lnTo>
                  <a:pt x="1871662" y="190500"/>
                </a:lnTo>
                <a:lnTo>
                  <a:pt x="1857375" y="123825"/>
                </a:lnTo>
                <a:lnTo>
                  <a:pt x="1733550" y="66675"/>
                </a:lnTo>
                <a:lnTo>
                  <a:pt x="1719262" y="0"/>
                </a:lnTo>
              </a:path>
            </a:pathLst>
          </a:cu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66A5DDF-2C5A-460D-BAB2-951450F89F40}"/>
              </a:ext>
            </a:extLst>
          </p:cNvPr>
          <p:cNvSpPr/>
          <p:nvPr/>
        </p:nvSpPr>
        <p:spPr>
          <a:xfrm>
            <a:off x="4967288" y="2214563"/>
            <a:ext cx="223837" cy="1223962"/>
          </a:xfrm>
          <a:custGeom>
            <a:avLst/>
            <a:gdLst>
              <a:gd name="connsiteX0" fmla="*/ 223837 w 223837"/>
              <a:gd name="connsiteY0" fmla="*/ 1223962 h 1223962"/>
              <a:gd name="connsiteX1" fmla="*/ 190500 w 223837"/>
              <a:gd name="connsiteY1" fmla="*/ 1138237 h 1223962"/>
              <a:gd name="connsiteX2" fmla="*/ 161925 w 223837"/>
              <a:gd name="connsiteY2" fmla="*/ 1057275 h 1223962"/>
              <a:gd name="connsiteX3" fmla="*/ 166687 w 223837"/>
              <a:gd name="connsiteY3" fmla="*/ 952500 h 1223962"/>
              <a:gd name="connsiteX4" fmla="*/ 128587 w 223837"/>
              <a:gd name="connsiteY4" fmla="*/ 833437 h 1223962"/>
              <a:gd name="connsiteX5" fmla="*/ 133350 w 223837"/>
              <a:gd name="connsiteY5" fmla="*/ 742950 h 1223962"/>
              <a:gd name="connsiteX6" fmla="*/ 104775 w 223837"/>
              <a:gd name="connsiteY6" fmla="*/ 609600 h 1223962"/>
              <a:gd name="connsiteX7" fmla="*/ 71437 w 223837"/>
              <a:gd name="connsiteY7" fmla="*/ 523875 h 1223962"/>
              <a:gd name="connsiteX8" fmla="*/ 28575 w 223837"/>
              <a:gd name="connsiteY8" fmla="*/ 419100 h 1223962"/>
              <a:gd name="connsiteX9" fmla="*/ 0 w 223837"/>
              <a:gd name="connsiteY9" fmla="*/ 309562 h 1223962"/>
              <a:gd name="connsiteX10" fmla="*/ 19050 w 223837"/>
              <a:gd name="connsiteY10" fmla="*/ 195262 h 1223962"/>
              <a:gd name="connsiteX11" fmla="*/ 19050 w 223837"/>
              <a:gd name="connsiteY11" fmla="*/ 80962 h 1223962"/>
              <a:gd name="connsiteX12" fmla="*/ 0 w 223837"/>
              <a:gd name="connsiteY12" fmla="*/ 0 h 122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3837" h="1223962">
                <a:moveTo>
                  <a:pt x="223837" y="1223962"/>
                </a:moveTo>
                <a:lnTo>
                  <a:pt x="190500" y="1138237"/>
                </a:lnTo>
                <a:lnTo>
                  <a:pt x="161925" y="1057275"/>
                </a:lnTo>
                <a:lnTo>
                  <a:pt x="166687" y="952500"/>
                </a:lnTo>
                <a:lnTo>
                  <a:pt x="128587" y="833437"/>
                </a:lnTo>
                <a:lnTo>
                  <a:pt x="133350" y="742950"/>
                </a:lnTo>
                <a:lnTo>
                  <a:pt x="104775" y="609600"/>
                </a:lnTo>
                <a:lnTo>
                  <a:pt x="71437" y="523875"/>
                </a:lnTo>
                <a:lnTo>
                  <a:pt x="28575" y="419100"/>
                </a:lnTo>
                <a:lnTo>
                  <a:pt x="0" y="309562"/>
                </a:lnTo>
                <a:lnTo>
                  <a:pt x="19050" y="195262"/>
                </a:lnTo>
                <a:lnTo>
                  <a:pt x="19050" y="80962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95D9915-407F-4C66-8727-3E2D2EFB3EAE}"/>
              </a:ext>
            </a:extLst>
          </p:cNvPr>
          <p:cNvSpPr/>
          <p:nvPr/>
        </p:nvSpPr>
        <p:spPr>
          <a:xfrm>
            <a:off x="3937000" y="6149975"/>
            <a:ext cx="2203450" cy="365125"/>
          </a:xfrm>
          <a:custGeom>
            <a:avLst/>
            <a:gdLst>
              <a:gd name="connsiteX0" fmla="*/ 2203450 w 2203450"/>
              <a:gd name="connsiteY0" fmla="*/ 365125 h 365125"/>
              <a:gd name="connsiteX1" fmla="*/ 2038350 w 2203450"/>
              <a:gd name="connsiteY1" fmla="*/ 317500 h 365125"/>
              <a:gd name="connsiteX2" fmla="*/ 1860550 w 2203450"/>
              <a:gd name="connsiteY2" fmla="*/ 263525 h 365125"/>
              <a:gd name="connsiteX3" fmla="*/ 1714500 w 2203450"/>
              <a:gd name="connsiteY3" fmla="*/ 219075 h 365125"/>
              <a:gd name="connsiteX4" fmla="*/ 1546225 w 2203450"/>
              <a:gd name="connsiteY4" fmla="*/ 215900 h 365125"/>
              <a:gd name="connsiteX5" fmla="*/ 1289050 w 2203450"/>
              <a:gd name="connsiteY5" fmla="*/ 231775 h 365125"/>
              <a:gd name="connsiteX6" fmla="*/ 1149350 w 2203450"/>
              <a:gd name="connsiteY6" fmla="*/ 231775 h 365125"/>
              <a:gd name="connsiteX7" fmla="*/ 1038225 w 2203450"/>
              <a:gd name="connsiteY7" fmla="*/ 222250 h 365125"/>
              <a:gd name="connsiteX8" fmla="*/ 692150 w 2203450"/>
              <a:gd name="connsiteY8" fmla="*/ 158750 h 365125"/>
              <a:gd name="connsiteX9" fmla="*/ 415925 w 2203450"/>
              <a:gd name="connsiteY9" fmla="*/ 98425 h 365125"/>
              <a:gd name="connsiteX10" fmla="*/ 146050 w 2203450"/>
              <a:gd name="connsiteY10" fmla="*/ 38100 h 365125"/>
              <a:gd name="connsiteX11" fmla="*/ 0 w 2203450"/>
              <a:gd name="connsiteY11" fmla="*/ 0 h 365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3450" h="365125">
                <a:moveTo>
                  <a:pt x="2203450" y="365125"/>
                </a:moveTo>
                <a:lnTo>
                  <a:pt x="2038350" y="317500"/>
                </a:lnTo>
                <a:lnTo>
                  <a:pt x="1860550" y="263525"/>
                </a:lnTo>
                <a:lnTo>
                  <a:pt x="1714500" y="219075"/>
                </a:lnTo>
                <a:lnTo>
                  <a:pt x="1546225" y="215900"/>
                </a:lnTo>
                <a:lnTo>
                  <a:pt x="1289050" y="231775"/>
                </a:lnTo>
                <a:lnTo>
                  <a:pt x="1149350" y="231775"/>
                </a:lnTo>
                <a:lnTo>
                  <a:pt x="1038225" y="222250"/>
                </a:lnTo>
                <a:lnTo>
                  <a:pt x="692150" y="158750"/>
                </a:lnTo>
                <a:lnTo>
                  <a:pt x="415925" y="98425"/>
                </a:lnTo>
                <a:lnTo>
                  <a:pt x="146050" y="38100"/>
                </a:lnTo>
                <a:lnTo>
                  <a:pt x="0" y="0"/>
                </a:lnTo>
              </a:path>
            </a:pathLst>
          </a:cu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DO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91616453-21D9-4010-B388-603E49113CCD}"/>
              </a:ext>
            </a:extLst>
          </p:cNvPr>
          <p:cNvSpPr/>
          <p:nvPr/>
        </p:nvSpPr>
        <p:spPr>
          <a:xfrm>
            <a:off x="4514850" y="1774825"/>
            <a:ext cx="454025" cy="438150"/>
          </a:xfrm>
          <a:custGeom>
            <a:avLst/>
            <a:gdLst>
              <a:gd name="connsiteX0" fmla="*/ 454025 w 454025"/>
              <a:gd name="connsiteY0" fmla="*/ 438150 h 438150"/>
              <a:gd name="connsiteX1" fmla="*/ 431800 w 454025"/>
              <a:gd name="connsiteY1" fmla="*/ 263525 h 438150"/>
              <a:gd name="connsiteX2" fmla="*/ 377825 w 454025"/>
              <a:gd name="connsiteY2" fmla="*/ 177800 h 438150"/>
              <a:gd name="connsiteX3" fmla="*/ 339725 w 454025"/>
              <a:gd name="connsiteY3" fmla="*/ 114300 h 438150"/>
              <a:gd name="connsiteX4" fmla="*/ 254000 w 454025"/>
              <a:gd name="connsiteY4" fmla="*/ 53975 h 438150"/>
              <a:gd name="connsiteX5" fmla="*/ 146050 w 454025"/>
              <a:gd name="connsiteY5" fmla="*/ 0 h 438150"/>
              <a:gd name="connsiteX6" fmla="*/ 0 w 454025"/>
              <a:gd name="connsiteY6" fmla="*/ 101600 h 438150"/>
              <a:gd name="connsiteX7" fmla="*/ 301625 w 454025"/>
              <a:gd name="connsiteY7" fmla="*/ 307975 h 438150"/>
              <a:gd name="connsiteX8" fmla="*/ 454025 w 454025"/>
              <a:gd name="connsiteY8" fmla="*/ 43815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4025" h="438150">
                <a:moveTo>
                  <a:pt x="454025" y="438150"/>
                </a:moveTo>
                <a:lnTo>
                  <a:pt x="431800" y="263525"/>
                </a:lnTo>
                <a:lnTo>
                  <a:pt x="377825" y="177800"/>
                </a:lnTo>
                <a:lnTo>
                  <a:pt x="339725" y="114300"/>
                </a:lnTo>
                <a:lnTo>
                  <a:pt x="254000" y="53975"/>
                </a:lnTo>
                <a:lnTo>
                  <a:pt x="146050" y="0"/>
                </a:lnTo>
                <a:lnTo>
                  <a:pt x="0" y="101600"/>
                </a:lnTo>
                <a:lnTo>
                  <a:pt x="301625" y="307975"/>
                </a:lnTo>
                <a:lnTo>
                  <a:pt x="454025" y="43815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/>
          </a:p>
        </p:txBody>
      </p:sp>
      <p:sp>
        <p:nvSpPr>
          <p:cNvPr id="21" name="CuadroTexto 8">
            <a:extLst>
              <a:ext uri="{FF2B5EF4-FFF2-40B4-BE49-F238E27FC236}">
                <a16:creationId xmlns:a16="http://schemas.microsoft.com/office/drawing/2014/main" id="{DB05C8BA-63B1-4EAC-A59B-0F29AE04CFB8}"/>
              </a:ext>
            </a:extLst>
          </p:cNvPr>
          <p:cNvSpPr txBox="1"/>
          <p:nvPr/>
        </p:nvSpPr>
        <p:spPr>
          <a:xfrm>
            <a:off x="883335" y="539969"/>
            <a:ext cx="73550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DO" sz="1600" dirty="0">
                <a:latin typeface="Cambria" pitchFamily="18" charset="0"/>
              </a:rPr>
              <a:t>CENTRO POBLADO DEL PROYECTO MULTIPLE DE LA PRESA MONTEGRANDE</a:t>
            </a:r>
          </a:p>
          <a:p>
            <a:pPr algn="ctr"/>
            <a:r>
              <a:rPr lang="es-DO" sz="1600" dirty="0">
                <a:latin typeface="Cambria" pitchFamily="18" charset="0"/>
              </a:rPr>
              <a:t>PROV. BARAHONA, REPÚBLICA DOMINICANA</a:t>
            </a:r>
            <a:endParaRPr lang="es-DO" sz="1600" b="1" dirty="0">
              <a:latin typeface="Cambria" pitchFamily="18" charset="0"/>
            </a:endParaRPr>
          </a:p>
        </p:txBody>
      </p:sp>
      <p:sp>
        <p:nvSpPr>
          <p:cNvPr id="22" name="CuadroTexto 16">
            <a:extLst>
              <a:ext uri="{FF2B5EF4-FFF2-40B4-BE49-F238E27FC236}">
                <a16:creationId xmlns:a16="http://schemas.microsoft.com/office/drawing/2014/main" id="{7E337B79-0BD3-470D-8CDC-A10FB851A3A1}"/>
              </a:ext>
            </a:extLst>
          </p:cNvPr>
          <p:cNvSpPr txBox="1"/>
          <p:nvPr/>
        </p:nvSpPr>
        <p:spPr>
          <a:xfrm>
            <a:off x="1068457" y="1133599"/>
            <a:ext cx="698477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DO" sz="1100" b="1" dirty="0"/>
              <a:t>UBICACIÓN GEOGRÁFICA </a:t>
            </a:r>
          </a:p>
          <a:p>
            <a:pPr algn="ctr"/>
            <a:r>
              <a:rPr lang="es-DO" sz="1200" b="1" dirty="0"/>
              <a:t>COORDENADAS: 18.520528, -71.027576</a:t>
            </a:r>
          </a:p>
        </p:txBody>
      </p:sp>
      <p:sp>
        <p:nvSpPr>
          <p:cNvPr id="23" name="13 Rectángulo">
            <a:extLst>
              <a:ext uri="{FF2B5EF4-FFF2-40B4-BE49-F238E27FC236}">
                <a16:creationId xmlns:a16="http://schemas.microsoft.com/office/drawing/2014/main" id="{66F7D798-210B-4388-A5B1-E36323E07726}"/>
              </a:ext>
            </a:extLst>
          </p:cNvPr>
          <p:cNvSpPr/>
          <p:nvPr/>
        </p:nvSpPr>
        <p:spPr>
          <a:xfrm>
            <a:off x="0" y="0"/>
            <a:ext cx="9144000" cy="3235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sz="1600" dirty="0">
              <a:solidFill>
                <a:schemeClr val="tx1"/>
              </a:solidFill>
            </a:endParaRPr>
          </a:p>
        </p:txBody>
      </p:sp>
      <p:cxnSp>
        <p:nvCxnSpPr>
          <p:cNvPr id="24" name="14 Conector recto">
            <a:extLst>
              <a:ext uri="{FF2B5EF4-FFF2-40B4-BE49-F238E27FC236}">
                <a16:creationId xmlns:a16="http://schemas.microsoft.com/office/drawing/2014/main" id="{9367D797-4494-4146-9C95-B5FC248BF679}"/>
              </a:ext>
            </a:extLst>
          </p:cNvPr>
          <p:cNvCxnSpPr/>
          <p:nvPr/>
        </p:nvCxnSpPr>
        <p:spPr>
          <a:xfrm>
            <a:off x="93603" y="1124744"/>
            <a:ext cx="89568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15 Conector recto">
            <a:extLst>
              <a:ext uri="{FF2B5EF4-FFF2-40B4-BE49-F238E27FC236}">
                <a16:creationId xmlns:a16="http://schemas.microsoft.com/office/drawing/2014/main" id="{90589C68-BFEE-4B60-B92C-5B44F6362A97}"/>
              </a:ext>
            </a:extLst>
          </p:cNvPr>
          <p:cNvCxnSpPr/>
          <p:nvPr/>
        </p:nvCxnSpPr>
        <p:spPr>
          <a:xfrm>
            <a:off x="93603" y="1556792"/>
            <a:ext cx="89568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7946241-FE8D-4BB3-A230-C504A169B37D}"/>
              </a:ext>
            </a:extLst>
          </p:cNvPr>
          <p:cNvSpPr txBox="1"/>
          <p:nvPr/>
        </p:nvSpPr>
        <p:spPr>
          <a:xfrm>
            <a:off x="4713957" y="6129860"/>
            <a:ext cx="110639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CARRETERA SÁNCHEZ</a:t>
            </a:r>
            <a:endParaRPr lang="es-DO" sz="8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6AAC6D-F461-4797-B6B4-874016B1858A}"/>
              </a:ext>
            </a:extLst>
          </p:cNvPr>
          <p:cNvSpPr txBox="1"/>
          <p:nvPr/>
        </p:nvSpPr>
        <p:spPr>
          <a:xfrm rot="20622830">
            <a:off x="3719750" y="4132579"/>
            <a:ext cx="13564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CAMINO A MONTEGRANDE</a:t>
            </a:r>
            <a:endParaRPr lang="es-DO" sz="8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2E7FCA-4F18-4016-9ACF-2247851F769E}"/>
              </a:ext>
            </a:extLst>
          </p:cNvPr>
          <p:cNvSpPr txBox="1"/>
          <p:nvPr/>
        </p:nvSpPr>
        <p:spPr>
          <a:xfrm>
            <a:off x="4179461" y="1787460"/>
            <a:ext cx="12259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MONTEGRANDE</a:t>
            </a:r>
            <a:endParaRPr lang="es-DO" sz="1200" b="1" dirty="0"/>
          </a:p>
        </p:txBody>
      </p:sp>
      <p:sp>
        <p:nvSpPr>
          <p:cNvPr id="3" name="Arrow: Striped Right 2">
            <a:extLst>
              <a:ext uri="{FF2B5EF4-FFF2-40B4-BE49-F238E27FC236}">
                <a16:creationId xmlns:a16="http://schemas.microsoft.com/office/drawing/2014/main" id="{6D0ED0A5-BC9A-4F57-82B0-2B6BBFFC36A8}"/>
              </a:ext>
            </a:extLst>
          </p:cNvPr>
          <p:cNvSpPr/>
          <p:nvPr/>
        </p:nvSpPr>
        <p:spPr>
          <a:xfrm rot="19368819">
            <a:off x="4971566" y="3985563"/>
            <a:ext cx="162560" cy="58363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/>
          </a:p>
        </p:txBody>
      </p:sp>
      <p:sp>
        <p:nvSpPr>
          <p:cNvPr id="20" name="Arrow: Striped Right 19">
            <a:extLst>
              <a:ext uri="{FF2B5EF4-FFF2-40B4-BE49-F238E27FC236}">
                <a16:creationId xmlns:a16="http://schemas.microsoft.com/office/drawing/2014/main" id="{1E5A5DC8-2FFA-4821-B953-027C74AA8364}"/>
              </a:ext>
            </a:extLst>
          </p:cNvPr>
          <p:cNvSpPr/>
          <p:nvPr/>
        </p:nvSpPr>
        <p:spPr>
          <a:xfrm rot="11500271">
            <a:off x="4547175" y="6174046"/>
            <a:ext cx="162560" cy="58363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44254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C11D72-6272-4FF4-A25C-6DF53270FF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51" y="1588729"/>
            <a:ext cx="7588298" cy="5008612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883335" y="539969"/>
            <a:ext cx="73550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DO" sz="1600" dirty="0">
                <a:latin typeface="Cambria" pitchFamily="18" charset="0"/>
              </a:rPr>
              <a:t>CENTRO POBLADO DEL PROYECTO MULTIPLE DE LA PRESA MONTEGRANDE</a:t>
            </a:r>
          </a:p>
          <a:p>
            <a:pPr algn="ctr"/>
            <a:r>
              <a:rPr lang="es-DO" sz="1600" dirty="0">
                <a:latin typeface="Cambria" pitchFamily="18" charset="0"/>
              </a:rPr>
              <a:t>PROV. BARAHONA, REPÚBLICA DOMINICANA</a:t>
            </a:r>
            <a:endParaRPr lang="es-DO" sz="1600" b="1" dirty="0">
              <a:latin typeface="Cambria" pitchFamily="18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1068457" y="1133599"/>
            <a:ext cx="698477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DO" sz="1100" b="1" dirty="0"/>
              <a:t>UBICACIÓN GEOGRÁFICA </a:t>
            </a:r>
          </a:p>
          <a:p>
            <a:pPr algn="ctr"/>
            <a:r>
              <a:rPr lang="es-DO" sz="1200" b="1" dirty="0"/>
              <a:t>COORDENADAS: 18.520528, -71.027576</a:t>
            </a:r>
          </a:p>
        </p:txBody>
      </p:sp>
      <p:sp>
        <p:nvSpPr>
          <p:cNvPr id="13" name="1 Marcador de fecha"/>
          <p:cNvSpPr>
            <a:spLocks noGrp="1"/>
          </p:cNvSpPr>
          <p:nvPr>
            <p:ph type="dt" sz="half" idx="10"/>
          </p:nvPr>
        </p:nvSpPr>
        <p:spPr>
          <a:xfrm>
            <a:off x="93603" y="6520259"/>
            <a:ext cx="2110532" cy="337741"/>
          </a:xfrm>
        </p:spPr>
        <p:txBody>
          <a:bodyPr/>
          <a:lstStyle/>
          <a:p>
            <a:r>
              <a:rPr lang="en-US" sz="1000" dirty="0">
                <a:solidFill>
                  <a:schemeClr val="tx2"/>
                </a:solidFill>
                <a:latin typeface="+mj-lt"/>
              </a:rPr>
              <a:t>09/12/2019</a:t>
            </a:r>
            <a:endParaRPr lang="es-DO" sz="10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0" y="0"/>
            <a:ext cx="9144000" cy="3235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sz="1600" dirty="0">
              <a:solidFill>
                <a:schemeClr val="tx1"/>
              </a:solidFill>
            </a:endParaRPr>
          </a:p>
        </p:txBody>
      </p:sp>
      <p:cxnSp>
        <p:nvCxnSpPr>
          <p:cNvPr id="15" name="14 Conector recto"/>
          <p:cNvCxnSpPr/>
          <p:nvPr/>
        </p:nvCxnSpPr>
        <p:spPr>
          <a:xfrm>
            <a:off x="93603" y="1124744"/>
            <a:ext cx="89568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>
            <a:off x="93603" y="1556792"/>
            <a:ext cx="89568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603599F-A548-4100-8586-5236E91D74A0}"/>
              </a:ext>
            </a:extLst>
          </p:cNvPr>
          <p:cNvSpPr/>
          <p:nvPr/>
        </p:nvSpPr>
        <p:spPr>
          <a:xfrm>
            <a:off x="5340350" y="4286250"/>
            <a:ext cx="406400" cy="2311400"/>
          </a:xfrm>
          <a:custGeom>
            <a:avLst/>
            <a:gdLst>
              <a:gd name="connsiteX0" fmla="*/ 406400 w 406400"/>
              <a:gd name="connsiteY0" fmla="*/ 2311400 h 2311400"/>
              <a:gd name="connsiteX1" fmla="*/ 361950 w 406400"/>
              <a:gd name="connsiteY1" fmla="*/ 2146300 h 2311400"/>
              <a:gd name="connsiteX2" fmla="*/ 311150 w 406400"/>
              <a:gd name="connsiteY2" fmla="*/ 1974850 h 2311400"/>
              <a:gd name="connsiteX3" fmla="*/ 311150 w 406400"/>
              <a:gd name="connsiteY3" fmla="*/ 1784350 h 2311400"/>
              <a:gd name="connsiteX4" fmla="*/ 57150 w 406400"/>
              <a:gd name="connsiteY4" fmla="*/ 1200150 h 2311400"/>
              <a:gd name="connsiteX5" fmla="*/ 31750 w 406400"/>
              <a:gd name="connsiteY5" fmla="*/ 1073150 h 2311400"/>
              <a:gd name="connsiteX6" fmla="*/ 6350 w 406400"/>
              <a:gd name="connsiteY6" fmla="*/ 920750 h 2311400"/>
              <a:gd name="connsiteX7" fmla="*/ 38100 w 406400"/>
              <a:gd name="connsiteY7" fmla="*/ 762000 h 2311400"/>
              <a:gd name="connsiteX8" fmla="*/ 76200 w 406400"/>
              <a:gd name="connsiteY8" fmla="*/ 419100 h 2311400"/>
              <a:gd name="connsiteX9" fmla="*/ 0 w 406400"/>
              <a:gd name="connsiteY9" fmla="*/ 0 h 231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6400" h="2311400">
                <a:moveTo>
                  <a:pt x="406400" y="2311400"/>
                </a:moveTo>
                <a:lnTo>
                  <a:pt x="361950" y="2146300"/>
                </a:lnTo>
                <a:lnTo>
                  <a:pt x="311150" y="1974850"/>
                </a:lnTo>
                <a:lnTo>
                  <a:pt x="311150" y="1784350"/>
                </a:lnTo>
                <a:lnTo>
                  <a:pt x="57150" y="1200150"/>
                </a:lnTo>
                <a:lnTo>
                  <a:pt x="31750" y="1073150"/>
                </a:lnTo>
                <a:lnTo>
                  <a:pt x="6350" y="920750"/>
                </a:lnTo>
                <a:lnTo>
                  <a:pt x="38100" y="762000"/>
                </a:lnTo>
                <a:lnTo>
                  <a:pt x="76200" y="41910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ECC6BC9B-F9EA-4134-89C9-318E4F432F4A}"/>
              </a:ext>
            </a:extLst>
          </p:cNvPr>
          <p:cNvSpPr/>
          <p:nvPr/>
        </p:nvSpPr>
        <p:spPr>
          <a:xfrm>
            <a:off x="3962400" y="2943225"/>
            <a:ext cx="1428750" cy="1333500"/>
          </a:xfrm>
          <a:custGeom>
            <a:avLst/>
            <a:gdLst>
              <a:gd name="connsiteX0" fmla="*/ 1390650 w 1428750"/>
              <a:gd name="connsiteY0" fmla="*/ 1333500 h 1333500"/>
              <a:gd name="connsiteX1" fmla="*/ 1428750 w 1428750"/>
              <a:gd name="connsiteY1" fmla="*/ 1228725 h 1333500"/>
              <a:gd name="connsiteX2" fmla="*/ 1314450 w 1428750"/>
              <a:gd name="connsiteY2" fmla="*/ 809625 h 1333500"/>
              <a:gd name="connsiteX3" fmla="*/ 1085850 w 1428750"/>
              <a:gd name="connsiteY3" fmla="*/ 409575 h 1333500"/>
              <a:gd name="connsiteX4" fmla="*/ 762000 w 1428750"/>
              <a:gd name="connsiteY4" fmla="*/ 133350 h 1333500"/>
              <a:gd name="connsiteX5" fmla="*/ 476250 w 1428750"/>
              <a:gd name="connsiteY5" fmla="*/ 0 h 1333500"/>
              <a:gd name="connsiteX6" fmla="*/ 0 w 1428750"/>
              <a:gd name="connsiteY6" fmla="*/ 276225 h 1333500"/>
              <a:gd name="connsiteX7" fmla="*/ 914400 w 1428750"/>
              <a:gd name="connsiteY7" fmla="*/ 904875 h 1333500"/>
              <a:gd name="connsiteX8" fmla="*/ 1390650 w 1428750"/>
              <a:gd name="connsiteY8" fmla="*/ 133350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8750" h="1333500">
                <a:moveTo>
                  <a:pt x="1390650" y="1333500"/>
                </a:moveTo>
                <a:lnTo>
                  <a:pt x="1428750" y="1228725"/>
                </a:lnTo>
                <a:lnTo>
                  <a:pt x="1314450" y="809625"/>
                </a:lnTo>
                <a:lnTo>
                  <a:pt x="1085850" y="409575"/>
                </a:lnTo>
                <a:lnTo>
                  <a:pt x="762000" y="133350"/>
                </a:lnTo>
                <a:lnTo>
                  <a:pt x="476250" y="0"/>
                </a:lnTo>
                <a:lnTo>
                  <a:pt x="0" y="276225"/>
                </a:lnTo>
                <a:lnTo>
                  <a:pt x="914400" y="904875"/>
                </a:lnTo>
                <a:lnTo>
                  <a:pt x="1390650" y="133350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93FD90-728E-4789-98A2-78F530AE51A5}"/>
              </a:ext>
            </a:extLst>
          </p:cNvPr>
          <p:cNvSpPr txBox="1"/>
          <p:nvPr/>
        </p:nvSpPr>
        <p:spPr>
          <a:xfrm rot="4388054">
            <a:off x="4931350" y="5562988"/>
            <a:ext cx="13564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CAMINO A MONTEGRANDE</a:t>
            </a:r>
            <a:endParaRPr lang="es-DO" sz="8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73745C-42E8-4B54-ACBD-1A9A4414B76E}"/>
              </a:ext>
            </a:extLst>
          </p:cNvPr>
          <p:cNvSpPr txBox="1"/>
          <p:nvPr/>
        </p:nvSpPr>
        <p:spPr>
          <a:xfrm>
            <a:off x="3996556" y="3283394"/>
            <a:ext cx="12259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MONTEGRANDE</a:t>
            </a:r>
            <a:endParaRPr lang="es-DO" sz="1200" b="1" dirty="0"/>
          </a:p>
        </p:txBody>
      </p:sp>
      <p:sp>
        <p:nvSpPr>
          <p:cNvPr id="18" name="Arrow: Striped Right 17">
            <a:extLst>
              <a:ext uri="{FF2B5EF4-FFF2-40B4-BE49-F238E27FC236}">
                <a16:creationId xmlns:a16="http://schemas.microsoft.com/office/drawing/2014/main" id="{CD541E59-C994-4DF8-B6D0-41C397F76FFE}"/>
              </a:ext>
            </a:extLst>
          </p:cNvPr>
          <p:cNvSpPr/>
          <p:nvPr/>
        </p:nvSpPr>
        <p:spPr>
          <a:xfrm rot="16592704">
            <a:off x="5389439" y="4929281"/>
            <a:ext cx="162560" cy="58363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302394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60</Words>
  <Application>Microsoft Office PowerPoint</Application>
  <PresentationFormat>On-screen Show (4:3)</PresentationFormat>
  <Paragraphs>17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Cambria</vt:lpstr>
      <vt:lpstr>Tema de Office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Álbum de fotografías</dc:title>
  <dc:creator>Edelis Almanzar</dc:creator>
  <cp:lastModifiedBy>Adlai Mercedes Aliff Toribio</cp:lastModifiedBy>
  <cp:revision>70</cp:revision>
  <cp:lastPrinted>2018-01-19T15:50:49Z</cp:lastPrinted>
  <dcterms:created xsi:type="dcterms:W3CDTF">2017-01-04T14:00:36Z</dcterms:created>
  <dcterms:modified xsi:type="dcterms:W3CDTF">2019-12-09T15:13:47Z</dcterms:modified>
</cp:coreProperties>
</file>